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801600" cy="96012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F2B"/>
    <a:srgbClr val="704848"/>
    <a:srgbClr val="C1B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5" autoAdjust="0"/>
  </p:normalViewPr>
  <p:slideViewPr>
    <p:cSldViewPr>
      <p:cViewPr>
        <p:scale>
          <a:sx n="80" d="100"/>
          <a:sy n="80" d="100"/>
        </p:scale>
        <p:origin x="-1524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109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970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06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144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19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936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35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271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040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94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8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8539-8B1C-41CA-A8F4-3A55E6F644A9}" type="datetimeFigureOut">
              <a:rPr lang="fr-CH" smtClean="0"/>
              <a:t>25.10.2019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FD38-BE08-4F9C-B252-1BB3525201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2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0280" y="5016624"/>
            <a:ext cx="10585176" cy="1944216"/>
          </a:xfrm>
          <a:prstGeom prst="rect">
            <a:avLst/>
          </a:prstGeom>
          <a:solidFill>
            <a:srgbClr val="70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2872408" y="480120"/>
            <a:ext cx="943304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A13F2B"/>
                </a:solidFill>
                <a:latin typeface="Trebuchet MS" panose="020B0603020202020204" pitchFamily="34" charset="0"/>
              </a:rPr>
              <a:t>Marché de Noël solidaire</a:t>
            </a:r>
          </a:p>
          <a:p>
            <a:r>
              <a:rPr lang="fr-FR" sz="4000" b="1" dirty="0" smtClean="0">
                <a:solidFill>
                  <a:srgbClr val="A13F2B"/>
                </a:solidFill>
                <a:latin typeface="Trebuchet MS" panose="020B0603020202020204" pitchFamily="34" charset="0"/>
              </a:rPr>
              <a:t>Centre socioculturel Pôle Sud</a:t>
            </a:r>
          </a:p>
          <a:p>
            <a:r>
              <a:rPr lang="fr-FR" sz="2600" b="1" dirty="0" smtClean="0">
                <a:solidFill>
                  <a:srgbClr val="A13F2B"/>
                </a:solidFill>
                <a:latin typeface="Trebuchet MS" panose="020B0603020202020204" pitchFamily="34" charset="0"/>
              </a:rPr>
              <a:t>Av. Jean-Jacques Mercier 3, Lausanne</a:t>
            </a:r>
            <a:endParaRPr lang="fr-FR" sz="2600" dirty="0">
              <a:latin typeface="Trebuchet MS" panose="020B0603020202020204" pitchFamily="34" charset="0"/>
            </a:endParaRPr>
          </a:p>
          <a:p>
            <a:endParaRPr lang="fr-FR" sz="2800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Du </a:t>
            </a:r>
            <a:r>
              <a:rPr lang="fr-FR" sz="2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12 </a:t>
            </a:r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au 14 décembre 2019</a:t>
            </a:r>
            <a:r>
              <a:rPr lang="fr-FR" sz="2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– je, </a:t>
            </a:r>
            <a:r>
              <a:rPr lang="fr-FR" sz="2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ve</a:t>
            </a:r>
            <a:r>
              <a:rPr lang="fr-FR" sz="2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: 17h-22h, sa : 11h-20h</a:t>
            </a:r>
          </a:p>
          <a:p>
            <a:endParaRPr lang="fr-FR" sz="3600" dirty="0">
              <a:solidFill>
                <a:srgbClr val="A13F2B"/>
              </a:solidFill>
              <a:latin typeface="Trebuchet MS" panose="020B0603020202020204" pitchFamily="34" charset="0"/>
            </a:endParaRPr>
          </a:p>
          <a:p>
            <a:r>
              <a:rPr lang="fr-FR" sz="3200" dirty="0" smtClean="0">
                <a:solidFill>
                  <a:srgbClr val="A13F2B"/>
                </a:solidFill>
                <a:latin typeface="Trebuchet MS" panose="020B0603020202020204" pitchFamily="34" charset="0"/>
              </a:rPr>
              <a:t>Retrouvez Africatilé qui vous propose cette année des savons au beurre de karité du Burkina-Faso</a:t>
            </a:r>
            <a:endParaRPr lang="fr-FR" sz="3200" dirty="0">
              <a:solidFill>
                <a:srgbClr val="A13F2B"/>
              </a:solidFill>
              <a:latin typeface="Trebuchet MS" panose="020B0603020202020204" pitchFamily="34" charset="0"/>
            </a:endParaRPr>
          </a:p>
          <a:p>
            <a:endParaRPr lang="fr-FR" sz="3200" dirty="0">
              <a:solidFill>
                <a:srgbClr val="A13F2B"/>
              </a:solidFill>
              <a:latin typeface="Trebuchet MS" panose="020B0603020202020204" pitchFamily="34" charset="0"/>
            </a:endParaRPr>
          </a:p>
          <a:p>
            <a:r>
              <a:rPr lang="fr-CH" sz="4000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Savons de fabrication </a:t>
            </a:r>
            <a:r>
              <a:rPr lang="fr-CH" sz="4000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artisanale suisse</a:t>
            </a:r>
          </a:p>
          <a:p>
            <a:r>
              <a:rPr lang="fr-CH" sz="4000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100% végétal et bio</a:t>
            </a:r>
          </a:p>
          <a:p>
            <a:r>
              <a:rPr lang="fr-CH" sz="3000" dirty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S</a:t>
            </a:r>
            <a:r>
              <a:rPr lang="fr-CH" sz="3000" dirty="0" smtClean="0">
                <a:solidFill>
                  <a:schemeClr val="bg2">
                    <a:lumMod val="90000"/>
                  </a:schemeClr>
                </a:solidFill>
                <a:latin typeface="Trebuchet MS" panose="020B0603020202020204" pitchFamily="34" charset="0"/>
              </a:rPr>
              <a:t>aponification à froid</a:t>
            </a:r>
          </a:p>
          <a:p>
            <a:endParaRPr lang="fr-CH" sz="4000" dirty="0" smtClean="0">
              <a:solidFill>
                <a:srgbClr val="A13F2B"/>
              </a:solidFill>
              <a:latin typeface="Trebuchet MS" panose="020B0603020202020204" pitchFamily="34" charset="0"/>
            </a:endParaRPr>
          </a:p>
          <a:p>
            <a:r>
              <a:rPr lang="fr-CH" sz="40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Des parfums et des couleurs qui vous rappelleront l’Afrique…</a:t>
            </a:r>
            <a:endParaRPr lang="fr-CH" sz="40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2" r="34590"/>
          <a:stretch/>
        </p:blipFill>
        <p:spPr>
          <a:xfrm>
            <a:off x="3663" y="1"/>
            <a:ext cx="2400063" cy="9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2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</Words>
  <Application>Microsoft Office PowerPoint</Application>
  <PresentationFormat>A3 (297 x 420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Peguiron Alexandre</dc:creator>
  <cp:lastModifiedBy>Peguiron Alexandre</cp:lastModifiedBy>
  <cp:revision>74</cp:revision>
  <dcterms:created xsi:type="dcterms:W3CDTF">2019-10-24T06:26:13Z</dcterms:created>
  <dcterms:modified xsi:type="dcterms:W3CDTF">2019-10-25T13:29:10Z</dcterms:modified>
</cp:coreProperties>
</file>